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fntdata" ContentType="application/x-fontdata"/>
  <Default Extension="bmp" ContentType="image/bmp"/>
  <Default Extension="jpeg" ContentType="image/jpeg"/>
  <Default Extension="png" ContentType="image/png"/>
  <Default Extension="gif" ContentType="image/gif"/>
  <Default Extension="tif" ContentType="image/tif"/>
  <Default Extension="emf" ContentType="image/x-emf"/>
  <Default Extension="wmf" ContentType="image/x-wmf"/>
  <Default Extension="pct" ContentType="image/pct"/>
  <Default Extension="pcx" ContentType="image/pcx"/>
  <Default Extension="tga" ContentType="image/tga"/>
  <Default Extension="avi" ContentType="video/avi"/>
  <Default Extension="wmv" ContentType="video/wmv"/>
  <Default Extension="mpg" ContentType="video/mpeg"/>
  <Default Extension="mpeg" ContentType="video/mpeg"/>
  <Default Extension="mp2" ContentType="video/mpeg"/>
  <Default Extension="mp4" ContentType="video/mpeg"/>
  <Default Extension="wma" ContentType="audio/x-ms-wma"/>
  <Default Extension="mid" ContentType="audio/unknown"/>
  <Default Extension="midi" ContentType="audio/unknown"/>
  <Default Extension="rmi" ContentType="audio/unknown"/>
  <Default Extension="mp3" ContentType="audio/unknown"/>
  <Default Extension="wav" ContentType="audio/wav"/>
  <Default Extension="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</Types>
</file>

<file path=_rels/.rels><?xml version="1.0" encoding="UTF-8" standalone="yes" 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</file>

<file path=ppt/presentation.xml><?xml version="1.0" encoding="utf-8"?>
<p:presentation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dMasterIdLst>
    <p:sldMasterId id="2147483648" r:id="rId5"/>
  </p:sldMasterIdLst>
  <p:sldIdLst>
    <p:sldId id="256" r:id="rId6"/>
    <p:sldId id="257" r:id="rId7"/>
    <p:sldId id="258" r:id="rId8"/>
  </p:sldIdLst>
  <p:sldSz cx="9144000" cy="6858000"/>
  <p:notesSz cx="6858000" cy="9144000"/>
  <p:defaultTextStyle>
    <a:lvl1pPr marL="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2400" b="0" i="0" u="none" strike="noStrike" kern="1" spc="0" baseline="0">
        <a:solidFill>
          <a:schemeClr val="tx1"/>
        </a:solidFill>
        <a:effectLst/>
        <a:txBgFill val="auto"/>
        <a:latin typeface="Times New Roman" pitchFamily="1" charset="0"/>
        <a:ea typeface="Times New Roman" pitchFamily="1" charset="0"/>
        <a:cs typeface="Times New Roman" pitchFamily="1" charset="0"/>
      </a:defRPr>
    </a:lvl1pPr>
    <a:lvl2pPr marL="4572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2400" b="0" i="0" u="none" strike="noStrike" kern="1" spc="0" baseline="0">
        <a:solidFill>
          <a:schemeClr val="tx1"/>
        </a:solidFill>
        <a:effectLst/>
        <a:txBgFill val="auto"/>
        <a:latin typeface="Times New Roman" pitchFamily="1" charset="0"/>
        <a:ea typeface="Times New Roman" pitchFamily="1" charset="0"/>
        <a:cs typeface="Times New Roman" pitchFamily="1" charset="0"/>
      </a:defRPr>
    </a:lvl2pPr>
    <a:lvl3pPr marL="9144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2400" b="0" i="0" u="none" strike="noStrike" kern="1" spc="0" baseline="0">
        <a:solidFill>
          <a:schemeClr val="tx1"/>
        </a:solidFill>
        <a:effectLst/>
        <a:txBgFill val="auto"/>
        <a:latin typeface="Times New Roman" pitchFamily="1" charset="0"/>
        <a:ea typeface="Times New Roman" pitchFamily="1" charset="0"/>
        <a:cs typeface="Times New Roman" pitchFamily="1" charset="0"/>
      </a:defRPr>
    </a:lvl3pPr>
    <a:lvl4pPr marL="13716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2400" b="0" i="0" u="none" strike="noStrike" kern="1" spc="0" baseline="0">
        <a:solidFill>
          <a:schemeClr val="tx1"/>
        </a:solidFill>
        <a:effectLst/>
        <a:txBgFill val="auto"/>
        <a:latin typeface="Times New Roman" pitchFamily="1" charset="0"/>
        <a:ea typeface="Times New Roman" pitchFamily="1" charset="0"/>
        <a:cs typeface="Times New Roman" pitchFamily="1" charset="0"/>
      </a:defRPr>
    </a:lvl4pPr>
    <a:lvl5pPr marL="18288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2400" b="0" i="0" u="none" strike="noStrike" kern="1" spc="0" baseline="0">
        <a:solidFill>
          <a:schemeClr val="tx1"/>
        </a:solidFill>
        <a:effectLst/>
        <a:txBgFill val="auto"/>
        <a:latin typeface="Times New Roman" pitchFamily="1" charset="0"/>
        <a:ea typeface="Times New Roman" pitchFamily="1" charset="0"/>
        <a:cs typeface="Times New Roman" pitchFamily="1" charset="0"/>
      </a:defRPr>
    </a:lvl5pPr>
  </p:defaultTextStyle>
</p:presentation>
</file>

<file path=ppt/presProps.xml><?xml version="1.0" encoding="utf-8"?>
<p:presentation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howPr showNarration="1">
    <p:penClr>
      <a:srgbClr val="0000FF"/>
    </p:penClr>
  </p:showPr>
  <p:extLst>
    <p:ext uri="smNativeData">
      <pr:smAppRevision xmlns:pr="smNativeData" dt="1556870427" val="962" rev64="64" revOS="3"/>
      <pr:smFileRevision xmlns:pr="smNativeData" dt="1556870427" val="0"/>
      <pr:guideOptions xmlns:pr="smNativeData" dt="1556870427" snapToGrid="1" snapToBorders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ideViewPr>
    <p:cSldViewPr>
      <p:cViewPr varScale="1">
        <p:scale>
          <a:sx n="60" d="100"/>
          <a:sy n="60" d="100"/>
        </p:scale>
        <p:origin x="1384" y="209"/>
      </p:cViewPr>
      <p:guideLst x="0" y="0"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sorterViewPr>
    <p:cViewPr>
      <p:scale>
        <a:sx n="17" d="100"/>
        <a:sy n="17" d="100"/>
      </p:scale>
      <p:origin x="0" y="0"/>
    </p:cViewPr>
  </p:sorterViewPr>
  <p:notesViewPr>
    <p:cSldViewPr>
      <p:cViewPr>
        <p:scale>
          <a:sx n="60" d="100"/>
          <a:sy n="60" d="100"/>
        </p:scale>
        <p:origin x="1384" y="209"/>
      </p:cViewPr>
    </p:cSldViewPr>
  </p:notesViewPr>
  <p:gridSpacing cx="-1795954006" cy="-1795954006"/>
</p:viewPr>
</file>

<file path=ppt/_rels/presentation.xml.rels><?xml version="1.0" encoding="UTF-8" standalone="yes" 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tableStyles" Target="tableStyles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slideLayouts/_rels/slideLayout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G/XLXBMAAAAlAAAAZAAAAA8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Gg0AAAg0AAAmFgAAAAAAACYAAAAIAAAAAQAAAAAAAAA="/>
              </a:ext>
            </a:extLst>
          </p:cNvSpPr>
          <p:nvPr>
            <p:ph type="ctrTitle"/>
          </p:nvPr>
        </p:nvSpPr>
        <p:spPr>
          <a:xfrm>
            <a:off x="685800" y="2129790"/>
            <a:ext cx="7772400" cy="1470660"/>
          </a:xfrm>
        </p:spPr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Subtitle1"/>
          <p:cNvSpPr>
            <a:spLocks noGrp="1" noChangeArrowheads="1"/>
            <a:extLst>
              <a:ext uri="smNativeData">
                <pr:smNativeData xmlns:pr="smNativeData" val="SMDATA_13_G/XLXBMAAAAlAAAAZAAAAA8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wCAAA6BcAANAvAACwIgAAAAAAACYAAAAIAAAAAQAAAAAAAAA="/>
              </a:ext>
            </a:extLst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/>
            <a:r>
              <a:t>Click to edit Master subtitle style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G/XL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cCYAAPAPAABA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G/XL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QAI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cCYAAAglAABA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G/XL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cCYAAAg0AABA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14ACA366-28F9-F955-B714-DE00ED5A418B}" type="slidenum">
              <a:t/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G/XLXBMAAAAlAAAAZA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wAMAAAg0AADICg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G/XLXBMAAAAlAAAAZAAAAA0AAAAAkAAAAEgAAACQAAAASAAAAAAAAAAAAAAAAQ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MAwAAAg0AACAJQAAEAAAACYAAAAIAAAAAgAAAAAAAAA="/>
              </a:ext>
            </a:extLst>
          </p:cNvSpPr>
          <p:nvPr>
            <p:ph idx="1"/>
          </p:nvPr>
        </p:nvSpPr>
        <p:spPr/>
        <p:txBody>
          <a:bodyPr vert="vert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G/XL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cCYAAPAPAABA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G/XL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cCYAAAglAABA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G/XL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cCYAAAg0AABA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FE0F5F2-BCD2-B503-9C58-4A56BB166A1F}" type="slidenum">
              <a:t/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itleAnd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G/XLXBMAAAAlAAAAZAAAAA0AAAAAkAAAAEgAAACQAAAASAAAAAAAAAACAAAAAQ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IKAAAsAEAAHA1AACwJQAAEAAAACYAAAAIAAAAgwAAAAAAAAA="/>
              </a:ext>
            </a:extLst>
          </p:cNvSpPr>
          <p:nvPr>
            <p:ph type="title"/>
          </p:nvPr>
        </p:nvSpPr>
        <p:spPr>
          <a:xfrm>
            <a:off x="6629400" y="274320"/>
            <a:ext cx="2057400" cy="5852160"/>
          </a:xfrm>
        </p:spPr>
        <p:txBody>
          <a:bodyPr vert="vert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G/XLXBMAAAAlAAAAZAAAAA0AAAAAkAAAAEgAAACQAAAASAAAAAAAAAAAAAAAAQ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AEAANgnAACwJQAAEAAAACYAAAAIAAAAAwAAAAAAAAA="/>
              </a:ext>
            </a:extLst>
          </p:cNvSpPr>
          <p:nvPr>
            <p:ph idx="1"/>
          </p:nvPr>
        </p:nvSpPr>
        <p:spPr>
          <a:xfrm>
            <a:off x="457200" y="274320"/>
            <a:ext cx="6019800" cy="5852160"/>
          </a:xfrm>
        </p:spPr>
        <p:txBody>
          <a:bodyPr vert="vert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G/XL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cCYAAPAPAABA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G/XL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cCYAAAglAABA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G/XL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cCYAAAg0AABA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67BBF42C-628A-EE02-C403-9457BA4D32C1}" type="slidenum">
              <a:t/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G/XLXBMAAAAlAAAAZA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wAMAAAg0AADICg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G/XL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MAwAAAg0AACAJQAAEAAAACYAAAAIAAAAAAAAAAAAAAA="/>
              </a:ext>
            </a:extLst>
          </p:cNvSpPr>
          <p:nvPr>
            <p:ph idx="1"/>
          </p:nvPr>
        </p:nvSpPr>
        <p:spPr/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G/XL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cCYAAPAPAABA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G/XL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cCYAAAglAABA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G/XL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cCYAAAg0AABA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C72A580-CED1-2753-9FCA-3806EB84696D}" type="slidenum">
              <a:t/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G/XL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yBAAAHBsAAEI0AAB9IwAAEAAAACYAAAAIAAAAgQAAAAAAAAA="/>
              </a:ext>
            </a:extLst>
          </p:cNvSpPr>
          <p:nvPr>
            <p:ph type="title"/>
          </p:nvPr>
        </p:nvSpPr>
        <p:spPr>
          <a:xfrm>
            <a:off x="722630" y="4406900"/>
            <a:ext cx="7772400" cy="1362075"/>
          </a:xfrm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G/XLXBMAAAAlAAAAZAAAAA0AAAAAkAAAAEgAAACQAAAASAAAAAAAAAAC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QAI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yBAAA4REAAEI0AAAcGwAAEAAAACYAAAAIAAAAgQAAAAAAAAA="/>
              </a:ext>
            </a:extLst>
          </p:cNvSpPr>
          <p:nvPr>
            <p:ph idx="1"/>
          </p:nvPr>
        </p:nvSpPr>
        <p:spPr>
          <a:xfrm>
            <a:off x="722630" y="2906395"/>
            <a:ext cx="7772400" cy="1500505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G/XL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MAQz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cCYAAPAPAABA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G/XL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E94A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cCYAAAglAABA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G/XL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MAOUE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cCYAAAg0AABA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69321E0E-4084-67E8-CA8A-B6BD50C43CE3}" type="slidenum">
              <a:t/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ColTx">
  <p:cSld name="Title and 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G/XLXBMAAAAlAAAAZA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wAMAAAg0AADICg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G/XL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KgbAACwJQAAEAAAACYAAAAIAAAAAQAAAAAAAAA="/>
              </a:ext>
            </a:extLst>
          </p:cNvSpPr>
          <p:nvPr>
            <p:ph sz="half" idx="1"/>
          </p:nvPr>
        </p:nvSpPr>
        <p:spPr>
          <a:xfrm>
            <a:off x="457200" y="1600200"/>
            <a:ext cx="4038600" cy="452628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G/XLXBMAAAAlAAAAZAAAAA8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MA4T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YHAAA2AkAAHA1AACwJQAAAAAAACYAAAAIAAAAAQAAAAAAAAA="/>
              </a:ext>
            </a:extLst>
          </p:cNvSpPr>
          <p:nvPr>
            <p:ph sz="half" idx="2"/>
          </p:nvPr>
        </p:nvSpPr>
        <p:spPr>
          <a:xfrm>
            <a:off x="4648200" y="1600200"/>
            <a:ext cx="4038600" cy="452628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G/XL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LqwA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cCYAAPAPAABA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G/XL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PHBA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cCYAAAglAABA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G/XL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MAWUc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cCYAAAg0AABA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712A3F74-3A9C-7FC9-D292-CC9C71DC2499}" type="slidenum">
              <a:t/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G/XLXBMAAAAlAAAAZA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EyVT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wAMAAAg0AADICg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3"/>
          <p:cNvSpPr>
            <a:spLocks noGrp="1" noChangeArrowheads="1"/>
            <a:extLst>
              <a:ext uri="smNativeData">
                <pr:smNativeData xmlns:pr="smNativeData" val="SMDATA_13_G/XLXBMAAAAlAAAAZAAAAA0AAAAAkAAAAEgAAACQAAAASAAAAAAAAAAC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QAI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cQkAAKobAABhDQAAEAAAACYAAAAIAAAAgQAAAAAAAAA="/>
              </a:ext>
            </a:extLst>
          </p:cNvSpPr>
          <p:nvPr>
            <p:ph idx="1"/>
          </p:nvPr>
        </p:nvSpPr>
        <p:spPr>
          <a:xfrm>
            <a:off x="457200" y="1534795"/>
            <a:ext cx="4039870" cy="64008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G/XLXBMAAAAlAAAAZAAAAA8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MFLrzU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YQ0AAKobAACwJQAAAAAAACYAAAAIAAAAAQAAAAAAAAA="/>
              </a:ext>
            </a:extLst>
          </p:cNvSpPr>
          <p:nvPr>
            <p:ph sz="half" idx="2"/>
          </p:nvPr>
        </p:nvSpPr>
        <p:spPr>
          <a:xfrm>
            <a:off x="457200" y="2174875"/>
            <a:ext cx="4039870" cy="3951605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SlideText2"/>
          <p:cNvSpPr>
            <a:spLocks noGrp="1" noChangeArrowheads="1"/>
            <a:extLst>
              <a:ext uri="smNativeData">
                <pr:smNativeData xmlns:pr="smNativeData" val="SMDATA_13_G/XLXBMAAAAlAAAAZAAAAA8AAAAAkAAAAEgAAACQAAAASAAAAAAAAAAC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QAHWk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HAAAcQkAAHA1AABhDQAAAAAAACYAAAAIAAAAgQAAAAAAAAA="/>
              </a:ext>
            </a:extLst>
          </p:cNvSpPr>
          <p:nvPr>
            <p:ph idx="3"/>
          </p:nvPr>
        </p:nvSpPr>
        <p:spPr>
          <a:xfrm>
            <a:off x="4646930" y="1534795"/>
            <a:ext cx="4039870" cy="64008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6" name="SlideText4"/>
          <p:cNvSpPr>
            <a:spLocks noGrp="1" noChangeArrowheads="1"/>
            <a:extLst>
              <a:ext uri="smNativeData">
                <pr:smNativeData xmlns:pr="smNativeData" val="SMDATA_13_G/XLXBMAAAAlAAAAZAAAAA8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QAnkg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HAAAYQ0AAHA1AACwJQAAAAAAACYAAAAIAAAAAQAAAAAAAAA="/>
              </a:ext>
            </a:extLst>
          </p:cNvSpPr>
          <p:nvPr>
            <p:ph sz="half" idx="4"/>
          </p:nvPr>
        </p:nvSpPr>
        <p:spPr>
          <a:xfrm>
            <a:off x="4646930" y="2174875"/>
            <a:ext cx="4039870" cy="3951605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7" name="DateTimeArea1"/>
          <p:cNvSpPr>
            <a:spLocks noGrp="1" noChangeArrowheads="1"/>
            <a:extLst>
              <a:ext uri="smNativeData">
                <pr:smNativeData xmlns:pr="smNativeData" val="SMDATA_13_G/XL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QAlkk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cCYAAPAPAABA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8" name="FooterArea1"/>
          <p:cNvSpPr>
            <a:spLocks noGrp="1" noChangeArrowheads="1"/>
            <a:extLst>
              <a:ext uri="smNativeData">
                <pr:smNativeData xmlns:pr="smNativeData" val="SMDATA_13_G/XL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QAwmU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cCYAAAglAABA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9" name="SlideNumberArea1"/>
          <p:cNvSpPr>
            <a:spLocks noGrp="1" noChangeArrowheads="1"/>
            <a:extLst>
              <a:ext uri="smNativeData">
                <pr:smNativeData xmlns:pr="smNativeData" val="SMDATA_13_G/XL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lmwnY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cCYAAAg0AABA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7AB0B550-1E97-E543-D908-E816FB462FBD}" type="slidenum">
              <a:t/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G/XLXBMAAAAlAAAAZA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wAMAAAg0AADICg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DateTimeArea1"/>
          <p:cNvSpPr>
            <a:spLocks noGrp="1" noChangeArrowheads="1"/>
            <a:extLst>
              <a:ext uri="smNativeData">
                <pr:smNativeData xmlns:pr="smNativeData" val="SMDATA_13_G/XL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wAZQ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cCYAAPAPAABA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4" name="FooterArea1"/>
          <p:cNvSpPr>
            <a:spLocks noGrp="1" noChangeArrowheads="1"/>
            <a:extLst>
              <a:ext uri="smNativeData">
                <pr:smNativeData xmlns:pr="smNativeData" val="SMDATA_13_G/XL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QAv0w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cCYAAAglAABA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5" name="SlideNumberArea1"/>
          <p:cNvSpPr>
            <a:spLocks noGrp="1" noChangeArrowheads="1"/>
            <a:extLst>
              <a:ext uri="smNativeData">
                <pr:smNativeData xmlns:pr="smNativeData" val="SMDATA_13_G/XL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cCYAAAg0AABA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2369B1D-53DF-636D-918E-A538D5C067F0}" type="slidenum">
              <a:t/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G/XL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cCYAAPAPAABA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G/XL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cCYAAAglAABA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4" name="SlideNumberArea1"/>
          <p:cNvSpPr>
            <a:spLocks noGrp="1" noChangeArrowheads="1"/>
            <a:extLst>
              <a:ext uri="smNativeData">
                <pr:smNativeData xmlns:pr="smNativeData" val="SMDATA_13_G/XL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cCYAAAg0AABA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1F53F0E6-A8F2-0606-BCEB-5E53BEA54A0B}" type="slidenum">
              <a:t/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G/XLXBMAAAAlAAAAZAAAAA0AAAAAkAAAAEgAAACQAAAASAAAAAAAAAAC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EyVT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rgEAAFIVAADUCAAAEAAAACYAAAAIAAAAgQAAAAAAAAA="/>
              </a:ext>
            </a:extLst>
          </p:cNvSpPr>
          <p:nvPr>
            <p:ph type="title"/>
          </p:nvPr>
        </p:nvSpPr>
        <p:spPr>
          <a:xfrm>
            <a:off x="457200" y="273050"/>
            <a:ext cx="3008630" cy="116205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G/XL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+FQAArgEAAHA1AACwJQAAEAAAACYAAAAIAAAAAQAAAAAAAAA="/>
              </a:ext>
            </a:extLst>
          </p:cNvSpPr>
          <p:nvPr>
            <p:ph idx="1"/>
          </p:nvPr>
        </p:nvSpPr>
        <p:spPr>
          <a:xfrm>
            <a:off x="3575050" y="273050"/>
            <a:ext cx="5111750" cy="585343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G/XLXBMAAAAlAAAAZAAAAA8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1AgAAFIVAACwJQAAAAAAACYAAAAIAAAAAQAAAAAAAAA="/>
              </a:ext>
            </a:extLst>
          </p:cNvSpPr>
          <p:nvPr>
            <p:ph sz="half" idx="2"/>
          </p:nvPr>
        </p:nvSpPr>
        <p:spPr>
          <a:xfrm>
            <a:off x="457200" y="1435100"/>
            <a:ext cx="3008630" cy="469138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G/XL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cCYAAPAPAABA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G/XL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cCYAAAglAABA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G/XL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cCYAAAg0AABA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5CA266AC-E2B1-F790-FF1A-14C528540941}" type="slidenum">
              <a:t/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pic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G/XLXBMAAAAlAAAAZAAAAA0AAAAAkAAAAEgAAACQAAAASAAAAAAAAAAC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iB0AAMYsAAAEIQAAEAAAACYAAAAIAAAAgQAAAAAAAAA="/>
              </a:ext>
            </a:extLst>
          </p:cNvSpPr>
          <p:nvPr>
            <p:ph type="title"/>
          </p:nvPr>
        </p:nvSpPr>
        <p:spPr>
          <a:xfrm>
            <a:off x="1791970" y="4800600"/>
            <a:ext cx="5486400" cy="56642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G/XL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QAI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xgMAAMYsAAAWHQAAEAAAACYAAAAIAAAAAQAAAAAAAAA="/>
              </a:ext>
            </a:extLst>
          </p:cNvSpPr>
          <p:nvPr>
            <p:ph idx="1"/>
          </p:nvPr>
        </p:nvSpPr>
        <p:spPr>
          <a:xfrm>
            <a:off x="1791970" y="613410"/>
            <a:ext cx="5486400" cy="411480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G/XLXBMAAAAlAAAAZAAAAA8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BCEAAMYsAAD4JQAAAAAAACYAAAAIAAAAAQAAAAAAAAA="/>
              </a:ext>
            </a:extLst>
          </p:cNvSpPr>
          <p:nvPr>
            <p:ph sz="half" idx="2"/>
          </p:nvPr>
        </p:nvSpPr>
        <p:spPr>
          <a:xfrm>
            <a:off x="1791970" y="5367020"/>
            <a:ext cx="5486400" cy="80518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G/XL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cCYAAPAPAABA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G/XL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cCYAAAglAABA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G/XL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cCYAAAg0AABA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072D23C1-8FEA-78D5-A495-79806DDB522C}" type="slidenum">
              <a:t/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 name="Default Desig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G/XLXBMAAAAlAAAAZA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EhDRi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wAMAAAg0AADICgAAEAAAACYAAAAIAAAA//////////8="/>
              </a:ext>
            </a:extLst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G/XL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MAwAAAg0AACAJQAAEAAAACYAAAAIAAAA//////////8="/>
              </a:ext>
            </a:extLst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G/XL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cCYAAPAPAABAKQAAEAAAACYAAAAIAAAA//////////8="/>
              </a:ext>
            </a:extLst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  <a:r>
              <a:t/>
            </a:r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G/XL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cCYAAAglAABAKQAAEAAAACYAAAAIAAAA//////////8="/>
              </a:ext>
            </a:extLst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algn="ctr"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G/XL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EA0BwM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cCYAAAg0AABAKQAAEAAAACYAAAAIAAAA//////////8="/>
              </a:ext>
            </a:extLst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algn="r"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  <a:fld id="{077D288E-C0EA-28DE-A4C5-368B668B5263}" type="slidenum">
              <a:t/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marL="0" marR="0" indent="0" algn="ctr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4400" b="0" i="0" u="none" strike="noStrike" kern="1" spc="0" baseline="0">
          <a:solidFill>
            <a:schemeClr val="tx2"/>
          </a:solidFill>
          <a:effectLst/>
          <a:txBgFill val="auto"/>
          <a:latin typeface="Times New Roman" pitchFamily="1" charset="0"/>
          <a:ea typeface="Times New Roman" pitchFamily="1" charset="0"/>
          <a:cs typeface="Times New Roman" pitchFamily="1" charset="0"/>
        </a:defRPr>
      </a:lvl1pPr>
    </p:titleStyle>
    <p:bodyStyle>
      <a:lvl1pPr marL="342900" marR="0" indent="-342900" algn="l" defTabSz="91440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•"/>
        <a:tabLst/>
        <a:defRPr sz="3200" b="0" i="0" u="none" strike="noStrike" kern="1" spc="0" baseline="0">
          <a:solidFill>
            <a:schemeClr val="tx1"/>
          </a:solidFill>
          <a:effectLst/>
          <a:txBgFill val="auto"/>
          <a:latin typeface="Times New Roman" pitchFamily="1" charset="0"/>
          <a:ea typeface="Times New Roman" pitchFamily="1" charset="0"/>
          <a:cs typeface="Times New Roman" pitchFamily="1" charset="0"/>
        </a:defRPr>
      </a:lvl1pPr>
      <a:lvl2pPr marL="742950" marR="0" indent="-285750" algn="l" defTabSz="914400">
        <a:lnSpc>
          <a:spcPct val="100000"/>
        </a:lnSpc>
        <a:spcBef>
          <a:spcPts val="670"/>
        </a:spcBef>
        <a:spcAft>
          <a:spcPts val="0"/>
        </a:spcAft>
        <a:buClrTx/>
        <a:buSzTx/>
        <a:buFontTx/>
        <a:buChar char="–"/>
        <a:tabLst/>
        <a:defRPr sz="2800" b="0" i="0" u="none" strike="noStrike" kern="1" spc="0" baseline="0">
          <a:solidFill>
            <a:schemeClr val="tx1"/>
          </a:solidFill>
          <a:effectLst/>
          <a:txBgFill val="auto"/>
          <a:latin typeface="Times New Roman" pitchFamily="1" charset="0"/>
          <a:ea typeface="Times New Roman" pitchFamily="1" charset="0"/>
          <a:cs typeface="Times New Roman" pitchFamily="1" charset="0"/>
        </a:defRPr>
      </a:lvl2pPr>
      <a:lvl3pPr marL="1143000" marR="0" indent="-228600" algn="l" defTabSz="914400">
        <a:lnSpc>
          <a:spcPct val="100000"/>
        </a:lnSpc>
        <a:spcBef>
          <a:spcPts val="575"/>
        </a:spcBef>
        <a:spcAft>
          <a:spcPts val="0"/>
        </a:spcAft>
        <a:buClrTx/>
        <a:buSzTx/>
        <a:buFontTx/>
        <a:buChar char="•"/>
        <a:tabLst/>
        <a:defRPr sz="2400" b="0" i="0" u="none" strike="noStrike" kern="1" spc="0" baseline="0">
          <a:solidFill>
            <a:schemeClr val="tx1"/>
          </a:solidFill>
          <a:effectLst/>
          <a:txBgFill val="auto"/>
          <a:latin typeface="Times New Roman" pitchFamily="1" charset="0"/>
          <a:ea typeface="Times New Roman" pitchFamily="1" charset="0"/>
          <a:cs typeface="Times New Roman" pitchFamily="1" charset="0"/>
        </a:defRPr>
      </a:lvl3pPr>
      <a:lvl4pPr marL="1600200" marR="0" indent="-228600" algn="l" defTabSz="914400">
        <a:lnSpc>
          <a:spcPct val="100000"/>
        </a:lnSpc>
        <a:spcBef>
          <a:spcPts val="480"/>
        </a:spcBef>
        <a:spcAft>
          <a:spcPts val="0"/>
        </a:spcAft>
        <a:buClrTx/>
        <a:buSzTx/>
        <a:buFontTx/>
        <a:buChar char="–"/>
        <a:tabLst/>
        <a:defRPr sz="2000" b="0" i="0" u="none" strike="noStrike" kern="1" spc="0" baseline="0">
          <a:solidFill>
            <a:schemeClr val="tx1"/>
          </a:solidFill>
          <a:effectLst/>
          <a:txBgFill val="auto"/>
          <a:latin typeface="Times New Roman" pitchFamily="1" charset="0"/>
          <a:ea typeface="Times New Roman" pitchFamily="1" charset="0"/>
          <a:cs typeface="Times New Roman" pitchFamily="1" charset="0"/>
        </a:defRPr>
      </a:lvl4pPr>
      <a:lvl5pPr marL="2057400" marR="0" indent="-228600" algn="l" defTabSz="914400">
        <a:lnSpc>
          <a:spcPct val="100000"/>
        </a:lnSpc>
        <a:spcBef>
          <a:spcPts val="480"/>
        </a:spcBef>
        <a:spcAft>
          <a:spcPts val="0"/>
        </a:spcAft>
        <a:buClrTx/>
        <a:buSzTx/>
        <a:buFontTx/>
        <a:buChar char="»"/>
        <a:tabLst/>
        <a:defRPr sz="2000" b="0" i="0" u="none" strike="noStrike" kern="1" spc="0" baseline="0">
          <a:solidFill>
            <a:schemeClr val="tx1"/>
          </a:solidFill>
          <a:effectLst/>
          <a:txBgFill val="auto"/>
          <a:latin typeface="Times New Roman" pitchFamily="1" charset="0"/>
          <a:ea typeface="Times New Roman" pitchFamily="1" charset="0"/>
          <a:cs typeface="Times New Roman" pitchFamily="1" charset="0"/>
        </a:defRPr>
      </a:lvl5pPr>
    </p:bodyStyle>
  </p:txStyles>
</p:sldMaster>
</file>

<file path=ppt/slides/_rels/slide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G/XLXBMAAAAlAAAAZAAAAA8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4BAAAcCYAAPAPAABAKQAAAAAAACYAAAAIAAAAAYAAAAAAAAA="/>
              </a:ext>
            </a:extLst>
          </p:cNvSpPr>
          <p:nvPr>
            <p:ph type="dt" sz="quarter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G/XLXBMAAAAlAAAAZAAAAA8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4EwAAcCYAAAglAABAKQAAAAAAACYAAAAIAAAAAYAAAAAAAAA="/>
              </a:ext>
            </a:extLst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 algn="ctr"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  <a:r>
              <a:t/>
            </a:r>
          </a:p>
        </p:txBody>
      </p:sp>
      <p:sp>
        <p:nvSpPr>
          <p:cNvPr id="4" name="SlideTitle1"/>
          <p:cNvSpPr>
            <a:spLocks noGrp="1" noChangeArrowheads="1"/>
            <a:extLst>
              <a:ext uri="smNativeData">
                <pr:smNativeData xmlns:pr="smNativeData" val="SMDATA_13_G/XLXBMAAAAlAAAAZA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DQAgAAAAAAAKAyAAAIBwAAEAAAACYAAAAIAAAAAQAAAAAAAAA="/>
              </a:ext>
            </a:extLst>
          </p:cNvSpPr>
          <p:nvPr>
            <p:ph type="title"/>
          </p:nvPr>
        </p:nvSpPr>
        <p:spPr>
          <a:xfrm>
            <a:off x="457200" y="0"/>
            <a:ext cx="7772400" cy="1143000"/>
          </a:xfrm>
        </p:spPr>
        <p:txBody>
          <a:bodyPr/>
          <a:lstStyle/>
          <a:p>
            <a:pPr/>
            <a:r>
              <a:t>Decimal places</a:t>
            </a:r>
          </a:p>
        </p:txBody>
      </p:sp>
      <p:sp>
        <p:nvSpPr>
          <p:cNvPr id="5" name="Textbox6"/>
          <p:cNvSpPr txBox="1">
            <a:extLst>
              <a:ext uri="smNativeData">
                <pr:smNativeData xmlns:pr="smNativeData" val="SMDATA_13_G/XLXBMAAAAlAAAAEgAAAE0AAAAAkAAAAEgAAACQAAAASAAAAAAAAAAAAAAAAAAAAAEAAABQAAAAAAAAAAAA4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C1EwAACQYAAEAfAABaCgAAECAAACYAAAAIAAAA//////////8="/>
              </a:ext>
            </a:extLst>
          </p:cNvSpPr>
          <p:nvPr/>
        </p:nvSpPr>
        <p:spPr>
          <a:xfrm>
            <a:off x="3203575" y="981075"/>
            <a:ext cx="1876425" cy="70167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000" b="1"/>
              <a:t>14.5372</a:t>
            </a:r>
            <a:endParaRPr sz="4000" b="1"/>
          </a:p>
        </p:txBody>
      </p:sp>
      <p:sp>
        <p:nvSpPr>
          <p:cNvPr id="6" name="Textbox8"/>
          <p:cNvSpPr txBox="1">
            <a:extLst>
              <a:ext uri="smNativeData">
                <pr:smNativeData xmlns:pr="smNativeData" val="SMDATA_13_G/XL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BOBwAA6QoAAI4wAAB4FAAAECAAACYAAAAIAAAA//////////8="/>
              </a:ext>
            </a:extLst>
          </p:cNvSpPr>
          <p:nvPr/>
        </p:nvSpPr>
        <p:spPr>
          <a:xfrm>
            <a:off x="1187450" y="1773555"/>
            <a:ext cx="6705600" cy="155384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3200" b="1"/>
              <a:t>Start at the decimal point, then count off the required number of figures and then look at the next digit</a:t>
            </a:r>
            <a:endParaRPr sz="3200" b="1"/>
          </a:p>
        </p:txBody>
      </p:sp>
      <p:sp>
        <p:nvSpPr>
          <p:cNvPr id="7" name="Textbox7"/>
          <p:cNvSpPr txBox="1">
            <a:extLst>
              <a:ext uri="smNativeData">
                <pr:smNativeData xmlns:pr="smNativeData" val="SMDATA_13_G/XL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4BAAAGBUAAMgKAACpGAAAECAAACYAAAAIAAAA//////////8="/>
              </a:ext>
            </a:extLst>
          </p:cNvSpPr>
          <p:nvPr/>
        </p:nvSpPr>
        <p:spPr>
          <a:xfrm>
            <a:off x="685800" y="3429000"/>
            <a:ext cx="1066800" cy="57975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3200"/>
              <a:t>0 d.p</a:t>
            </a:r>
            <a:endParaRPr sz="3200"/>
          </a:p>
        </p:txBody>
      </p:sp>
      <p:sp>
        <p:nvSpPr>
          <p:cNvPr id="8" name="Textbox5"/>
          <p:cNvSpPr txBox="1">
            <a:extLst>
              <a:ext uri="smNativeData">
                <pr:smNativeData xmlns:pr="smNativeData" val="SMDATA_13_G/XL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BACwAAGBUAAMgZAACpGAAAECAAACYAAAAIAAAA//////////8="/>
              </a:ext>
            </a:extLst>
          </p:cNvSpPr>
          <p:nvPr/>
        </p:nvSpPr>
        <p:spPr>
          <a:xfrm>
            <a:off x="1828800" y="3429000"/>
            <a:ext cx="2362200" cy="57975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3200"/>
              <a:t>14.5372</a:t>
            </a:r>
            <a:endParaRPr sz="3200"/>
          </a:p>
        </p:txBody>
      </p:sp>
      <p:sp>
        <p:nvSpPr>
          <p:cNvPr id="9" name="Textbox2"/>
          <p:cNvSpPr txBox="1">
            <a:extLst>
              <a:ext uri="smNativeData">
                <pr:smNativeData xmlns:pr="smNativeData" val="SMDATA_13_G/XL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CIDgAAGBUAABgVAACpGAAAECAAACYAAAAIAAAA//////////8="/>
              </a:ext>
            </a:extLst>
          </p:cNvSpPr>
          <p:nvPr/>
        </p:nvSpPr>
        <p:spPr>
          <a:xfrm>
            <a:off x="2362200" y="3429000"/>
            <a:ext cx="1066800" cy="57975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3200">
                <a:solidFill>
                  <a:srgbClr val="FF0000"/>
                </a:solidFill>
              </a:rPr>
              <a:t>5</a:t>
            </a:r>
            <a:endParaRPr sz="3200">
              <a:solidFill>
                <a:srgbClr val="FF0000"/>
              </a:solidFill>
            </a:endParaRPr>
          </a:p>
        </p:txBody>
      </p:sp>
      <p:sp>
        <p:nvSpPr>
          <p:cNvPr id="10" name="Textbox1"/>
          <p:cNvSpPr txBox="1">
            <a:extLst>
              <a:ext uri="smNativeData">
                <pr:smNativeData xmlns:pr="smNativeData" val="SMDATA_13_G/XL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CAFgAAGBUAAJAkAACpGAAAECAAACYAAAAIAAAA//////////8="/>
              </a:ext>
            </a:extLst>
          </p:cNvSpPr>
          <p:nvPr/>
        </p:nvSpPr>
        <p:spPr>
          <a:xfrm>
            <a:off x="3657600" y="3429000"/>
            <a:ext cx="2286000" cy="57975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3200"/>
              <a:t>becomes 15</a:t>
            </a:r>
            <a:endParaRPr sz="3200"/>
          </a:p>
        </p:txBody>
      </p:sp>
      <p:sp>
        <p:nvSpPr>
          <p:cNvPr id="11" name="Textbox4"/>
          <p:cNvSpPr txBox="1">
            <a:extLst>
              <a:ext uri="smNativeData">
                <pr:smNativeData xmlns:pr="smNativeData" val="SMDATA_13_G/XL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4BAAAUBkAAMgKAADhHAAAECAAACYAAAAIAAAA//////////8="/>
              </a:ext>
            </a:extLst>
          </p:cNvSpPr>
          <p:nvPr/>
        </p:nvSpPr>
        <p:spPr>
          <a:xfrm>
            <a:off x="685800" y="4114800"/>
            <a:ext cx="1066800" cy="57975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3200"/>
              <a:t>1 d.p</a:t>
            </a:r>
            <a:endParaRPr sz="3200"/>
          </a:p>
        </p:txBody>
      </p:sp>
      <p:sp>
        <p:nvSpPr>
          <p:cNvPr id="12" name="Textbox3"/>
          <p:cNvSpPr txBox="1">
            <a:extLst>
              <a:ext uri="smNativeData">
                <pr:smNativeData xmlns:pr="smNativeData" val="SMDATA_13_G/XL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BACwAAUBkAAMgZAADhHAAAECAAACYAAAAIAAAA//////////8="/>
              </a:ext>
            </a:extLst>
          </p:cNvSpPr>
          <p:nvPr/>
        </p:nvSpPr>
        <p:spPr>
          <a:xfrm>
            <a:off x="1828800" y="4114800"/>
            <a:ext cx="2362200" cy="57975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3200"/>
              <a:t>14.5372</a:t>
            </a:r>
            <a:endParaRPr sz="3200"/>
          </a:p>
        </p:txBody>
      </p:sp>
      <p:sp>
        <p:nvSpPr>
          <p:cNvPr id="13" name="Textbox9"/>
          <p:cNvSpPr txBox="1">
            <a:extLst>
              <a:ext uri="smNativeData">
                <pr:smNativeData xmlns:pr="smNativeData" val="SMDATA_13_G/XL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wDAAAoCMAALgaAAAxJwAAECAAACYAAAAIAAAA//////////8="/>
              </a:ext>
            </a:extLst>
          </p:cNvSpPr>
          <p:nvPr/>
        </p:nvSpPr>
        <p:spPr>
          <a:xfrm>
            <a:off x="1981200" y="5791200"/>
            <a:ext cx="2362200" cy="57975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3200"/>
              <a:t>14.5372</a:t>
            </a:r>
            <a:endParaRPr sz="3200"/>
          </a:p>
        </p:txBody>
      </p:sp>
      <p:sp>
        <p:nvSpPr>
          <p:cNvPr id="14" name="Textbox16"/>
          <p:cNvSpPr txBox="1">
            <a:extLst>
              <a:ext uri="smNativeData">
                <pr:smNativeData xmlns:pr="smNativeData" val="SMDATA_13_G/XL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C4CwAAeB4AAEAaAAAJIgAAECAAACYAAAAIAAAA//////////8="/>
              </a:ext>
            </a:extLst>
          </p:cNvSpPr>
          <p:nvPr/>
        </p:nvSpPr>
        <p:spPr>
          <a:xfrm>
            <a:off x="1905000" y="4953000"/>
            <a:ext cx="2362200" cy="57975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3200"/>
              <a:t>14.5372</a:t>
            </a:r>
            <a:endParaRPr sz="3200"/>
          </a:p>
        </p:txBody>
      </p:sp>
      <p:sp>
        <p:nvSpPr>
          <p:cNvPr id="15" name="Textbox15"/>
          <p:cNvSpPr txBox="1">
            <a:extLst>
              <a:ext uri="smNativeData">
                <pr:smNativeData xmlns:pr="smNativeData" val="SMDATA_13_G/XL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D4FgAAUBkAAGAnAADhHAAAECAAACYAAAAIAAAA//////////8="/>
              </a:ext>
            </a:extLst>
          </p:cNvSpPr>
          <p:nvPr/>
        </p:nvSpPr>
        <p:spPr>
          <a:xfrm>
            <a:off x="3733800" y="4114800"/>
            <a:ext cx="2667000" cy="57975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3200"/>
              <a:t>becomes 14.5</a:t>
            </a:r>
            <a:endParaRPr sz="3200"/>
          </a:p>
        </p:txBody>
      </p:sp>
      <p:sp>
        <p:nvSpPr>
          <p:cNvPr id="16" name="Textbox18"/>
          <p:cNvSpPr txBox="1">
            <a:extLst>
              <a:ext uri="smNativeData">
                <pr:smNativeData xmlns:pr="smNativeData" val="SMDATA_13_G/XL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BwFwAAeB4AAKgqAAAJIgAAECAAACYAAAAIAAAA//////////8="/>
              </a:ext>
            </a:extLst>
          </p:cNvSpPr>
          <p:nvPr/>
        </p:nvSpPr>
        <p:spPr>
          <a:xfrm>
            <a:off x="3810000" y="4953000"/>
            <a:ext cx="3124200" cy="57975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3200"/>
              <a:t>becomes 14.54</a:t>
            </a:r>
            <a:endParaRPr sz="3200"/>
          </a:p>
        </p:txBody>
      </p:sp>
      <p:sp>
        <p:nvSpPr>
          <p:cNvPr id="17" name="Textbox17"/>
          <p:cNvSpPr txBox="1">
            <a:extLst>
              <a:ext uri="smNativeData">
                <pr:smNativeData xmlns:pr="smNativeData" val="SMDATA_13_G/XL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DoFwAAoCMAAGspAAAxJwAAECAAACYAAAAIAAAA//////////8="/>
              </a:ext>
            </a:extLst>
          </p:cNvSpPr>
          <p:nvPr/>
        </p:nvSpPr>
        <p:spPr>
          <a:xfrm>
            <a:off x="3886200" y="5791200"/>
            <a:ext cx="2846705" cy="57975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3200"/>
              <a:t>becomes 14.537</a:t>
            </a:r>
            <a:endParaRPr sz="3200"/>
          </a:p>
        </p:txBody>
      </p:sp>
      <p:sp>
        <p:nvSpPr>
          <p:cNvPr id="18" name="Textbox14"/>
          <p:cNvSpPr txBox="1">
            <a:extLst>
              <a:ext uri="smNativeData">
                <pr:smNativeData xmlns:pr="smNativeData" val="SMDATA_13_G/XL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B4DwAAUBkAAAgWAADhHAAAECAAACYAAAAIAAAA//////////8="/>
              </a:ext>
            </a:extLst>
          </p:cNvSpPr>
          <p:nvPr/>
        </p:nvSpPr>
        <p:spPr>
          <a:xfrm>
            <a:off x="2514600" y="4114800"/>
            <a:ext cx="1066800" cy="57975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3200">
                <a:solidFill>
                  <a:srgbClr val="FF0000"/>
                </a:solidFill>
              </a:rPr>
              <a:t>3</a:t>
            </a:r>
            <a:endParaRPr sz="3200">
              <a:solidFill>
                <a:srgbClr val="FF0000"/>
              </a:solidFill>
            </a:endParaRPr>
          </a:p>
        </p:txBody>
      </p:sp>
      <p:sp>
        <p:nvSpPr>
          <p:cNvPr id="19" name="Textbox11"/>
          <p:cNvSpPr txBox="1">
            <a:extLst>
              <a:ext uri="smNativeData">
                <pr:smNativeData xmlns:pr="smNativeData" val="SMDATA_13_G/XL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BYEQAAeB4AAOgXAAAJIgAAECAAACYAAAAIAAAA//////////8="/>
              </a:ext>
            </a:extLst>
          </p:cNvSpPr>
          <p:nvPr/>
        </p:nvSpPr>
        <p:spPr>
          <a:xfrm>
            <a:off x="2819400" y="4953000"/>
            <a:ext cx="1066800" cy="57975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3200">
                <a:solidFill>
                  <a:srgbClr val="FF0000"/>
                </a:solidFill>
              </a:rPr>
              <a:t>7</a:t>
            </a:r>
            <a:endParaRPr sz="3200">
              <a:solidFill>
                <a:srgbClr val="FF0000"/>
              </a:solidFill>
            </a:endParaRPr>
          </a:p>
        </p:txBody>
      </p:sp>
      <p:sp>
        <p:nvSpPr>
          <p:cNvPr id="20" name="Textbox10"/>
          <p:cNvSpPr txBox="1">
            <a:extLst>
              <a:ext uri="smNativeData">
                <pr:smNativeData xmlns:pr="smNativeData" val="SMDATA_13_G/XL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BFEwAAtyMAANUZAABHJwAAECAAACYAAAAIAAAA//////////8="/>
              </a:ext>
            </a:extLst>
          </p:cNvSpPr>
          <p:nvPr/>
        </p:nvSpPr>
        <p:spPr>
          <a:xfrm>
            <a:off x="3132455" y="5805805"/>
            <a:ext cx="1066800" cy="57912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3200" b="1">
                <a:solidFill>
                  <a:srgbClr val="FF0000"/>
                </a:solidFill>
              </a:rPr>
              <a:t>2</a:t>
            </a:r>
            <a:endParaRPr sz="3200" b="1">
              <a:solidFill>
                <a:srgbClr val="FF0000"/>
              </a:solidFill>
            </a:endParaRPr>
          </a:p>
        </p:txBody>
      </p:sp>
      <p:sp>
        <p:nvSpPr>
          <p:cNvPr id="21" name="Textbox13"/>
          <p:cNvSpPr txBox="1">
            <a:extLst>
              <a:ext uri="smNativeData">
                <pr:smNativeData xmlns:pr="smNativeData" val="SMDATA_13_G/XL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r0eM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4BAAAeB4AAMgKAAAJIgAAECAAACYAAAAIAAAA//////////8="/>
              </a:ext>
            </a:extLst>
          </p:cNvSpPr>
          <p:nvPr/>
        </p:nvSpPr>
        <p:spPr>
          <a:xfrm>
            <a:off x="685800" y="4953000"/>
            <a:ext cx="1066800" cy="57975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3200"/>
              <a:t>2 d.p</a:t>
            </a:r>
            <a:endParaRPr sz="3200"/>
          </a:p>
        </p:txBody>
      </p:sp>
      <p:sp>
        <p:nvSpPr>
          <p:cNvPr id="22" name="Textbox12"/>
          <p:cNvSpPr txBox="1">
            <a:extLst>
              <a:ext uri="smNativeData">
                <pr:smNativeData xmlns:pr="smNativeData" val="SMDATA_13_G/XL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CwBAAAoCMAAEALAAAxJwAAECAAACYAAAAIAAAA//////////8="/>
              </a:ext>
            </a:extLst>
          </p:cNvSpPr>
          <p:nvPr/>
        </p:nvSpPr>
        <p:spPr>
          <a:xfrm>
            <a:off x="762000" y="5791200"/>
            <a:ext cx="1066800" cy="57975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3200"/>
              <a:t>3 d.p</a:t>
            </a:r>
            <a:endParaRPr sz="3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 advAuto="0"/>
      <p:bldP spid="6" grpId="0" animBg="1" advAuto="0"/>
      <p:bldP spid="7" grpId="0" animBg="1" advAuto="0"/>
      <p:bldP spid="8" grpId="0" animBg="1" advAuto="0"/>
      <p:bldP spid="9" grpId="0" animBg="1" advAuto="0"/>
      <p:bldP spid="10" grpId="0" animBg="1" advAuto="0"/>
      <p:bldP spid="11" grpId="0" animBg="1" advAuto="0"/>
      <p:bldP spid="12" grpId="0" animBg="1" advAuto="0"/>
      <p:bldP spid="13" grpId="0" animBg="1" advAuto="0"/>
      <p:bldP spid="14" grpId="0" animBg="1" advAuto="0"/>
      <p:bldP spid="15" grpId="0" animBg="1" advAuto="0"/>
      <p:bldP spid="16" grpId="0" animBg="1" advAuto="0"/>
      <p:bldP spid="17" grpId="0" animBg="1" advAuto="0"/>
      <p:bldP spid="18" grpId="0" animBg="1" advAuto="0"/>
      <p:bldP spid="19" grpId="0" animBg="1" advAuto="0"/>
      <p:bldP spid="20" grpId="0" animBg="1" advAuto="0"/>
      <p:bldP spid="21" grpId="0" animBg="1" advAuto="0"/>
      <p:bldP spid="22" grpId="0" animBg="1" advAuto="0"/>
    </p:bldLst>
    <p:extLst>
      <p:ext uri="smNativeData">
        <pr:smNativeData xmlns:pr="smNativeData" val="G/XLXBIAAAAFAAAA/f///wEAAAABAAAAAAAAAAAAAAAAAAAAAAAAAAkAAAD9////AQAAAA8AAAAAAAAAAAAAAAAAAAAAAAAAEQAAAP3///8BAAAACQAAAAAAAAAAAAAAAAAAAAAAAAAWAAAA/f///wEAAAAJAAAAAAAAAAAAAAAAAAAAAAAAABsAAAD9////AQAAABcAAAAkAAAAAAAAAAAAAAAAAAAAIwAAAP3///8BAAAACQAAAAAAAAAAAAAAAAAAAAAAAAAoAAAA/f///wEAAAAJAAAAAAAAAAAAAAAAAAAAAAAAAC0AAAD9////AQAAAAkAAAAAAAAAAAAAAAAAAAAAAAAAMgAAAP3///8BAAAAFwAAACQAAAAAAAAAAAAAAAAAAAA6AAAA/f///wEAAAAJAAAAAAAAAAAAAAAAAAAAAAAAAD8AAAD9////AQAAAAkAAAAAAAAAAAAAAAAAAAAAAAAARAAAAP3///8BAAAACQAAAAAAAAAAAAAAAAAAAAAAAABJAAAA/f///wEAAAAXAAAAJAAAAAAAAAAAAAAAAAAAAFEAAAD9////AQAAAAkAAAAAAAAAAAAAAAAAAAAAAAAAVgAAAP3///8BAAAACQAAAAAAAAAAAAAAAAAAAAAAAABbAAAA/f///wEAAAAJAAAAAAAAAAAAAAAAAAAAAAAAAGAAAAD9////AQAAABcAAAAkAAAAAAAAAAAAAAAAAAAAaAAAAP3///8BAAAACQAAAAAAAAAAAAAAAAAAAAAAAAA="/>
      </p:ext>
    </p:extLst>
  </p:timing>
</p:sld>
</file>

<file path=ppt/slides/slide2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G/XLXBMAAAAlAAAAZAAAAA8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4BAAAcCYAAPAPAABAKQAAAAAAACYAAAAIAAAAAQAAAAAAAAA="/>
              </a:ext>
            </a:extLst>
          </p:cNvSpPr>
          <p:nvPr>
            <p:ph type="dt" sz="quarter" idx="10"/>
          </p:nvPr>
        </p:nvSpPr>
        <p:spPr>
          <a:xfrm>
            <a:off x="685800" y="6248400"/>
            <a:ext cx="1905000" cy="457200"/>
          </a:xfrm>
        </p:spPr>
        <p:txBody>
          <a:bodyPr/>
          <a:lstStyle/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G/XLXBMAAAAlAAAAZAAAAA8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4EwAAcCYAAAglAABAKQAAAAAAACYAAAAIAAAAAQAAAAAAAAA="/>
              </a:ext>
            </a:extLst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/>
          <a:p>
            <a:pPr/>
            <a:r>
              <a:t/>
            </a:r>
          </a:p>
        </p:txBody>
      </p:sp>
      <p:sp>
        <p:nvSpPr>
          <p:cNvPr id="4" name="SlideTitle1"/>
          <p:cNvSpPr>
            <a:spLocks noGrp="1" noChangeArrowheads="1"/>
            <a:extLst>
              <a:ext uri="smNativeData">
                <pr:smNativeData xmlns:pr="smNativeData" val="SMDATA_13_G/XLXBMAAAAlAAAAZA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CQjDQs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DQAgAAAAAAAKAyAAAIBwAAEAAAACYAAAAIAAAAAQAAAAAAAAA="/>
              </a:ext>
            </a:extLst>
          </p:cNvSpPr>
          <p:nvPr>
            <p:ph type="title"/>
          </p:nvPr>
        </p:nvSpPr>
        <p:spPr>
          <a:xfrm>
            <a:off x="457200" y="0"/>
            <a:ext cx="7772400" cy="1143000"/>
          </a:xfrm>
        </p:spPr>
        <p:txBody>
          <a:bodyPr/>
          <a:lstStyle/>
          <a:p>
            <a:pPr/>
            <a:r>
              <a:t>Decimal Places</a:t>
            </a:r>
          </a:p>
        </p:txBody>
      </p:sp>
      <p:sp>
        <p:nvSpPr>
          <p:cNvPr id="5" name="Textbox6"/>
          <p:cNvSpPr txBox="1">
            <a:extLst>
              <a:ext uri="smNativeData">
                <pr:smNativeData xmlns:pr="smNativeData" val="SMDATA_13_G/XLXBMAAAAlAAAAEgAAAE0AAAAAkAAAAEgAAACQAAAASAAAAAAAAAAAAAAAAAAAAAEAAABQAAAAAAAAAAAA4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Msf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CwEwAAkAYAAEghAADhCgAAECAAACYAAAAIAAAA//////////8="/>
              </a:ext>
            </a:extLst>
          </p:cNvSpPr>
          <p:nvPr/>
        </p:nvSpPr>
        <p:spPr>
          <a:xfrm>
            <a:off x="3200400" y="1066800"/>
            <a:ext cx="2209800" cy="70167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000" b="1"/>
              <a:t>0.02946</a:t>
            </a:r>
            <a:endParaRPr sz="4000" b="1"/>
          </a:p>
        </p:txBody>
      </p:sp>
      <p:sp>
        <p:nvSpPr>
          <p:cNvPr id="6" name="Textbox7"/>
          <p:cNvSpPr txBox="1">
            <a:extLst>
              <a:ext uri="smNativeData">
                <pr:smNativeData xmlns:pr="smNativeData" val="SMDATA_13_G/XL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CQjDQs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D4BwAAQAsAADgxAADQFAAAECAAACYAAAAIAAAA//////////8="/>
              </a:ext>
            </a:extLst>
          </p:cNvSpPr>
          <p:nvPr/>
        </p:nvSpPr>
        <p:spPr>
          <a:xfrm>
            <a:off x="1295400" y="1828800"/>
            <a:ext cx="6705600" cy="155448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3200" b="1"/>
              <a:t>Count off the required number of figures and then look at the next digit.   You start at the decimal point.</a:t>
            </a:r>
            <a:endParaRPr sz="3200" b="1"/>
          </a:p>
        </p:txBody>
      </p:sp>
      <p:sp>
        <p:nvSpPr>
          <p:cNvPr id="7" name="Textbox9"/>
          <p:cNvSpPr txBox="1">
            <a:extLst>
              <a:ext uri="smNativeData">
                <pr:smNativeData xmlns:pr="smNativeData" val="SMDATA_13_G/XL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CQjDQs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4BAAAGBUAAMgKAACpGAAAECAAACYAAAAIAAAA//////////8="/>
              </a:ext>
            </a:extLst>
          </p:cNvSpPr>
          <p:nvPr/>
        </p:nvSpPr>
        <p:spPr>
          <a:xfrm>
            <a:off x="685800" y="3429000"/>
            <a:ext cx="1066800" cy="57975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3200"/>
              <a:t>1 dp</a:t>
            </a:r>
            <a:endParaRPr sz="3200"/>
          </a:p>
        </p:txBody>
      </p:sp>
      <p:sp>
        <p:nvSpPr>
          <p:cNvPr id="8" name="Textbox8"/>
          <p:cNvSpPr txBox="1">
            <a:extLst>
              <a:ext uri="smNativeData">
                <pr:smNativeData xmlns:pr="smNativeData" val="SMDATA_13_G/XL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BACwAAGBUAAMgZAACpGAAAECAAACYAAAAIAAAA//////////8="/>
              </a:ext>
            </a:extLst>
          </p:cNvSpPr>
          <p:nvPr/>
        </p:nvSpPr>
        <p:spPr>
          <a:xfrm>
            <a:off x="1828800" y="3429000"/>
            <a:ext cx="2362200" cy="57975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3200"/>
              <a:t>0.02946</a:t>
            </a:r>
            <a:endParaRPr sz="3200"/>
          </a:p>
        </p:txBody>
      </p:sp>
      <p:sp>
        <p:nvSpPr>
          <p:cNvPr id="9" name="Textbox2"/>
          <p:cNvSpPr txBox="1">
            <a:extLst>
              <a:ext uri="smNativeData">
                <pr:smNativeData xmlns:pr="smNativeData" val="SMDATA_13_G/XL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BlDgAAGBUAAPUUAACpGAAAECAAACYAAAAIAAAA//////////8="/>
              </a:ext>
            </a:extLst>
          </p:cNvSpPr>
          <p:nvPr/>
        </p:nvSpPr>
        <p:spPr>
          <a:xfrm>
            <a:off x="2339975" y="3429000"/>
            <a:ext cx="1066800" cy="57975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3200" b="1">
                <a:solidFill>
                  <a:srgbClr val="FF0000"/>
                </a:solidFill>
              </a:rPr>
              <a:t>2</a:t>
            </a:r>
            <a:endParaRPr sz="3200" b="1">
              <a:solidFill>
                <a:srgbClr val="FF0000"/>
              </a:solidFill>
            </a:endParaRPr>
          </a:p>
        </p:txBody>
      </p:sp>
      <p:sp>
        <p:nvSpPr>
          <p:cNvPr id="10" name="Textbox1"/>
          <p:cNvSpPr txBox="1">
            <a:extLst>
              <a:ext uri="smNativeData">
                <pr:smNativeData xmlns:pr="smNativeData" val="SMDATA_13_G/XL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I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DQFgAAGBUAALAnAACpGAAAECAAACYAAAAIAAAA//////////8="/>
              </a:ext>
            </a:extLst>
          </p:cNvSpPr>
          <p:nvPr/>
        </p:nvSpPr>
        <p:spPr>
          <a:xfrm>
            <a:off x="3708400" y="3429000"/>
            <a:ext cx="2743200" cy="57975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3200"/>
              <a:t>becomes 0.0</a:t>
            </a:r>
            <a:endParaRPr sz="3200"/>
          </a:p>
        </p:txBody>
      </p:sp>
      <p:sp>
        <p:nvSpPr>
          <p:cNvPr id="11" name="Textbox3"/>
          <p:cNvSpPr txBox="1">
            <a:extLst>
              <a:ext uri="smNativeData">
                <pr:smNativeData xmlns:pr="smNativeData" val="SMDATA_13_G/XL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4BAAAUBkAAMgKAADhHAAAECAAACYAAAAIAAAA//////////8="/>
              </a:ext>
            </a:extLst>
          </p:cNvSpPr>
          <p:nvPr/>
        </p:nvSpPr>
        <p:spPr>
          <a:xfrm>
            <a:off x="685800" y="4114800"/>
            <a:ext cx="1066800" cy="57975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3200"/>
              <a:t>2 dp</a:t>
            </a:r>
            <a:endParaRPr sz="3200"/>
          </a:p>
        </p:txBody>
      </p:sp>
      <p:sp>
        <p:nvSpPr>
          <p:cNvPr id="12" name="Textbox5"/>
          <p:cNvSpPr txBox="1">
            <a:extLst>
              <a:ext uri="smNativeData">
                <pr:smNativeData xmlns:pr="smNativeData" val="SMDATA_13_G/XL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EFDMDc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BACwAAUBkAAMgZAADhHAAAECAAACYAAAAIAAAA//////////8="/>
              </a:ext>
            </a:extLst>
          </p:cNvSpPr>
          <p:nvPr/>
        </p:nvSpPr>
        <p:spPr>
          <a:xfrm>
            <a:off x="1828800" y="4114800"/>
            <a:ext cx="2362200" cy="57975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3200"/>
              <a:t>0.02946</a:t>
            </a:r>
            <a:endParaRPr sz="3200"/>
          </a:p>
        </p:txBody>
      </p:sp>
      <p:sp>
        <p:nvSpPr>
          <p:cNvPr id="13" name="Textbox4"/>
          <p:cNvSpPr txBox="1">
            <a:extLst>
              <a:ext uri="smNativeData">
                <pr:smNativeData xmlns:pr="smNativeData" val="SMDATA_13_G/XL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X+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wDAAAoCMAALgaAAAxJwAAECAAACYAAAAIAAAA//////////8="/>
              </a:ext>
            </a:extLst>
          </p:cNvSpPr>
          <p:nvPr/>
        </p:nvSpPr>
        <p:spPr>
          <a:xfrm>
            <a:off x="1981200" y="5791200"/>
            <a:ext cx="2362200" cy="57975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3200"/>
              <a:t>0.02946</a:t>
            </a:r>
            <a:endParaRPr sz="3200"/>
          </a:p>
        </p:txBody>
      </p:sp>
      <p:sp>
        <p:nvSpPr>
          <p:cNvPr id="14" name="Textbox16"/>
          <p:cNvSpPr txBox="1">
            <a:extLst>
              <a:ext uri="smNativeData">
                <pr:smNativeData xmlns:pr="smNativeData" val="SMDATA_13_G/XL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Cf/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C4CwAAeB4AAEAaAAAJIgAAECAAACYAAAAIAAAA//////////8="/>
              </a:ext>
            </a:extLst>
          </p:cNvSpPr>
          <p:nvPr/>
        </p:nvSpPr>
        <p:spPr>
          <a:xfrm>
            <a:off x="1905000" y="4953000"/>
            <a:ext cx="2362200" cy="57975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3200"/>
              <a:t>0.02946</a:t>
            </a:r>
            <a:endParaRPr sz="3200"/>
          </a:p>
        </p:txBody>
      </p:sp>
      <p:sp>
        <p:nvSpPr>
          <p:cNvPr id="15" name="Textbox15"/>
          <p:cNvSpPr txBox="1">
            <a:extLst>
              <a:ext uri="smNativeData">
                <pr:smNativeData xmlns:pr="smNativeData" val="SMDATA_13_G/XL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D4FgAAUBkAAEApAADhHAAAECAAACYAAAAIAAAA//////////8="/>
              </a:ext>
            </a:extLst>
          </p:cNvSpPr>
          <p:nvPr/>
        </p:nvSpPr>
        <p:spPr>
          <a:xfrm>
            <a:off x="3733800" y="4114800"/>
            <a:ext cx="2971800" cy="57975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3200"/>
              <a:t>becomes 0.03</a:t>
            </a:r>
            <a:endParaRPr sz="3200"/>
          </a:p>
        </p:txBody>
      </p:sp>
      <p:sp>
        <p:nvSpPr>
          <p:cNvPr id="16" name="Textbox17"/>
          <p:cNvSpPr txBox="1">
            <a:extLst>
              <a:ext uri="smNativeData">
                <pr:smNativeData xmlns:pr="smNativeData" val="SMDATA_13_G/XL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BwFwAAeB4AAKgqAAAJIgAAECAAACYAAAAIAAAA//////////8="/>
              </a:ext>
            </a:extLst>
          </p:cNvSpPr>
          <p:nvPr/>
        </p:nvSpPr>
        <p:spPr>
          <a:xfrm>
            <a:off x="3810000" y="4953000"/>
            <a:ext cx="3124200" cy="57975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3200"/>
              <a:t>becomes 0.029</a:t>
            </a:r>
            <a:endParaRPr sz="3200"/>
          </a:p>
        </p:txBody>
      </p:sp>
      <p:sp>
        <p:nvSpPr>
          <p:cNvPr id="17" name="Textbox19"/>
          <p:cNvSpPr txBox="1">
            <a:extLst>
              <a:ext uri="smNativeData">
                <pr:smNativeData xmlns:pr="smNativeData" val="SMDATA_13_G/XL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DoFwAAoCMAADAqAAAxJwAAECAAACYAAAAIAAAA//////////8="/>
              </a:ext>
            </a:extLst>
          </p:cNvSpPr>
          <p:nvPr/>
        </p:nvSpPr>
        <p:spPr>
          <a:xfrm>
            <a:off x="3886200" y="5791200"/>
            <a:ext cx="2971800" cy="57975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3200"/>
              <a:t>becomes 0.0294</a:t>
            </a:r>
            <a:endParaRPr sz="3200"/>
          </a:p>
        </p:txBody>
      </p:sp>
      <p:sp>
        <p:nvSpPr>
          <p:cNvPr id="18" name="Textbox18"/>
          <p:cNvSpPr txBox="1">
            <a:extLst>
              <a:ext uri="smNativeData">
                <pr:smNativeData xmlns:pr="smNativeData" val="SMDATA_13_G/XL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C5DwAAFBkAAEkWAAClHAAAECAAACYAAAAIAAAA//////////8="/>
              </a:ext>
            </a:extLst>
          </p:cNvSpPr>
          <p:nvPr/>
        </p:nvSpPr>
        <p:spPr>
          <a:xfrm>
            <a:off x="2555875" y="4076700"/>
            <a:ext cx="1066800" cy="57975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3200" b="1">
                <a:solidFill>
                  <a:srgbClr val="FF0000"/>
                </a:solidFill>
              </a:rPr>
              <a:t>9</a:t>
            </a:r>
            <a:endParaRPr sz="3200" b="1">
              <a:solidFill>
                <a:srgbClr val="FF0000"/>
              </a:solidFill>
            </a:endParaRPr>
          </a:p>
        </p:txBody>
      </p:sp>
      <p:sp>
        <p:nvSpPr>
          <p:cNvPr id="19" name="Textbox11"/>
          <p:cNvSpPr txBox="1">
            <a:extLst>
              <a:ext uri="smNativeData">
                <pr:smNativeData xmlns:pr="smNativeData" val="SMDATA_13_G/XL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wKgAAiB0AAMAwAAAZIQAAECAAACYAAAAIAAAA//////////8="/>
              </a:ext>
            </a:extLst>
          </p:cNvSpPr>
          <p:nvPr/>
        </p:nvSpPr>
        <p:spPr>
          <a:xfrm>
            <a:off x="6858000" y="4800600"/>
            <a:ext cx="1066800" cy="57975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  <a:defRPr sz="3200">
                <a:solidFill>
                  <a:srgbClr val="FF0000"/>
                </a:solidFill>
              </a:defRPr>
            </a:pPr>
          </a:p>
        </p:txBody>
      </p:sp>
      <p:sp>
        <p:nvSpPr>
          <p:cNvPr id="20" name="Textbox10"/>
          <p:cNvSpPr txBox="1">
            <a:extLst>
              <a:ext uri="smNativeData">
                <pr:smNativeData xmlns:pr="smNativeData" val="SMDATA_13_G/XL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BFEwAAtyMAANUZAABHJwAAECAAACYAAAAIAAAA//////////8="/>
              </a:ext>
            </a:extLst>
          </p:cNvSpPr>
          <p:nvPr/>
        </p:nvSpPr>
        <p:spPr>
          <a:xfrm>
            <a:off x="3132455" y="5805805"/>
            <a:ext cx="1066800" cy="57912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3200" b="1">
                <a:solidFill>
                  <a:srgbClr val="FF0000"/>
                </a:solidFill>
              </a:rPr>
              <a:t>6</a:t>
            </a:r>
            <a:endParaRPr sz="3200" b="1">
              <a:solidFill>
                <a:srgbClr val="FF0000"/>
              </a:solidFill>
            </a:endParaRPr>
          </a:p>
        </p:txBody>
      </p:sp>
      <p:sp>
        <p:nvSpPr>
          <p:cNvPr id="21" name="Textbox12"/>
          <p:cNvSpPr txBox="1">
            <a:extLst>
              <a:ext uri="smNativeData">
                <pr:smNativeData xmlns:pr="smNativeData" val="SMDATA_13_G/XL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4BAAAeB4AAMgKAAAJIgAAECAAACYAAAAIAAAA//////////8="/>
              </a:ext>
            </a:extLst>
          </p:cNvSpPr>
          <p:nvPr/>
        </p:nvSpPr>
        <p:spPr>
          <a:xfrm>
            <a:off x="685800" y="4953000"/>
            <a:ext cx="1066800" cy="57975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3200"/>
              <a:t>3 dp</a:t>
            </a:r>
            <a:endParaRPr sz="3200"/>
          </a:p>
        </p:txBody>
      </p:sp>
      <p:sp>
        <p:nvSpPr>
          <p:cNvPr id="22" name="Textbox14"/>
          <p:cNvSpPr txBox="1">
            <a:extLst>
              <a:ext uri="smNativeData">
                <pr:smNativeData xmlns:pr="smNativeData" val="SMDATA_13_G/XL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CwBAAAoCMAAEALAAAxJwAAECAAACYAAAAIAAAA//////////8="/>
              </a:ext>
            </a:extLst>
          </p:cNvSpPr>
          <p:nvPr/>
        </p:nvSpPr>
        <p:spPr>
          <a:xfrm>
            <a:off x="762000" y="5791200"/>
            <a:ext cx="1066800" cy="57975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3200"/>
              <a:t>4 dp</a:t>
            </a:r>
            <a:endParaRPr sz="3200"/>
          </a:p>
        </p:txBody>
      </p:sp>
      <p:sp>
        <p:nvSpPr>
          <p:cNvPr id="23" name="Textbox13"/>
          <p:cNvSpPr txBox="1">
            <a:extLst>
              <a:ext uri="smNativeData">
                <pr:smNativeData xmlns:pr="smNativeData" val="SMDATA_13_G/XL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B+EQAAZx4AAA4YAAD3IQAAECAAACYAAAAIAAAA//////////8="/>
              </a:ext>
            </a:extLst>
          </p:cNvSpPr>
          <p:nvPr/>
        </p:nvSpPr>
        <p:spPr>
          <a:xfrm>
            <a:off x="2843530" y="4942205"/>
            <a:ext cx="1066800" cy="57912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3200" b="1">
                <a:solidFill>
                  <a:srgbClr val="FF0000"/>
                </a:solidFill>
              </a:rPr>
              <a:t>4</a:t>
            </a:r>
            <a:endParaRPr sz="32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 advAuto="0"/>
      <p:bldP spid="6" grpId="0" animBg="1" advAuto="0"/>
      <p:bldP spid="7" grpId="0" animBg="1" advAuto="0"/>
      <p:bldP spid="8" grpId="0" animBg="1" advAuto="0"/>
      <p:bldP spid="9" grpId="0" animBg="1" advAuto="0"/>
      <p:bldP spid="10" grpId="0" animBg="1" advAuto="0"/>
      <p:bldP spid="11" grpId="0" animBg="1" advAuto="0"/>
      <p:bldP spid="12" grpId="0" animBg="1" advAuto="0"/>
      <p:bldP spid="13" grpId="0" animBg="1" advAuto="0"/>
      <p:bldP spid="14" grpId="0" animBg="1" advAuto="0"/>
      <p:bldP spid="15" grpId="0" animBg="1" advAuto="0"/>
      <p:bldP spid="16" grpId="0" animBg="1" advAuto="0"/>
      <p:bldP spid="17" grpId="0" animBg="1" advAuto="0"/>
      <p:bldP spid="18" grpId="0" animBg="1" advAuto="0"/>
      <p:bldP spid="20" grpId="0" animBg="1" advAuto="0"/>
      <p:bldP spid="21" grpId="0" animBg="1" advAuto="0"/>
      <p:bldP spid="22" grpId="0" animBg="1" advAuto="0"/>
      <p:bldP spid="23" grpId="0" animBg="1" advAuto="0"/>
    </p:bldLst>
    <p:extLst>
      <p:ext uri="smNativeData">
        <pr:smNativeData xmlns:pr="smNativeData" val="G/XLXBIAAAAFAAAA/f///wEAAAABAAAAAAAAAAAAAAAAAAAAAAAAAAkAAAD9////AQAAAA8AAAAAAAAAAAAAAAAAAAAAAAAAEQAAAP3///8BAAAACQAAAAAAAAAAAAAAAAAAAAAAAAAWAAAA/f///wEAAAAJAAAAAAAAAAAAAAAAAAAAAAAAABsAAAD9////AQAAABcAAAAkAAAAAAAAAAAAAAAAAAAAIwAAAP3///8BAAAACQAAAAAAAAAAAAAAAAAAAAAAAAAoAAAA/f///wEAAAAJAAAAAAAAAAAAAAAAAAAAAAAAAC0AAAD9////AQAAAAkAAAAAAAAAAAAAAAAAAAAAAAAAMgAAAP3///8BAAAAFwAAACQAAAAAAAAAAAAAAAAAAAA6AAAA/f///wEAAAAJAAAAAAAAAAAAAAAAAAAAAAAAAD8AAAD9////AQAAAAkAAAAAAAAAAAAAAAAAAAAAAAAARAAAAP3///8BAAAACQAAAAAAAAAAAAAAAAAAAAAAAABJAAAA/f///wEAAAAXAAAAJAAAAAAAAAAAAAAAAAAAAFEAAAD9////AQAAAAkAAAAAAAAAAAAAAAAAAAAAAAAAVgAAAP3///8BAAAACQAAAAAAAAAAAAAAAAAAAAAAAABbAAAA/f///wEAAAAJAAAAAAAAAAAAAAAAAAAAAAAAAGAAAAD9////AQAAABcAAAAkAAAAAAAAAAAAAAAAAAAAaAAAAP3///8BAAAACQAAAAAAAAAAAAAAAAAAAAAAAAA="/>
      </p:ext>
    </p:extLst>
  </p:timing>
</p:sld>
</file>

<file path=ppt/slides/slide3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G/XLXBMAAAAlAAAAZAAAAA8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4BAAAcCYAAPAPAABAKQAAAAAAACYAAAAIAAAAAQAAAAAAAAA="/>
              </a:ext>
            </a:extLst>
          </p:cNvSpPr>
          <p:nvPr>
            <p:ph type="dt" sz="quarter" idx="10"/>
          </p:nvPr>
        </p:nvSpPr>
        <p:spPr>
          <a:xfrm>
            <a:off x="685800" y="6248400"/>
            <a:ext cx="1905000" cy="457200"/>
          </a:xfrm>
        </p:spPr>
        <p:txBody>
          <a:bodyPr/>
          <a:lstStyle/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G/XLXBMAAAAlAAAAZAAAAA8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4EwAAcCYAAAglAABAKQAAAAAAACYAAAAIAAAAAQAAAAAAAAA="/>
              </a:ext>
            </a:extLst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/>
          <a:p>
            <a:pPr/>
            <a:r>
              <a:t/>
            </a:r>
          </a:p>
        </p:txBody>
      </p:sp>
      <p:sp>
        <p:nvSpPr>
          <p:cNvPr id="4" name="SlideTitle1"/>
          <p:cNvSpPr>
            <a:spLocks noGrp="1" noChangeArrowheads="1"/>
            <a:extLst>
              <a:ext uri="smNativeData">
                <pr:smNativeData xmlns:pr="smNativeData" val="SMDATA_13_G/XLXBMAAAAlAAAAZA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DQAgAAAAAAAKAyAAAIBwAAEAAAACYAAAAIAAAAAQAAAAAAAAA="/>
              </a:ext>
            </a:extLst>
          </p:cNvSpPr>
          <p:nvPr>
            <p:ph type="title"/>
          </p:nvPr>
        </p:nvSpPr>
        <p:spPr>
          <a:xfrm>
            <a:off x="457200" y="0"/>
            <a:ext cx="7772400" cy="1143000"/>
          </a:xfrm>
        </p:spPr>
        <p:txBody>
          <a:bodyPr/>
          <a:lstStyle/>
          <a:p>
            <a:pPr/>
            <a:r>
              <a:t>Decimal Places</a:t>
            </a:r>
          </a:p>
        </p:txBody>
      </p:sp>
      <p:sp>
        <p:nvSpPr>
          <p:cNvPr id="5" name="Textbox6"/>
          <p:cNvSpPr txBox="1">
            <a:extLst>
              <a:ext uri="smNativeData">
                <pr:smNativeData xmlns:pr="smNativeData" val="SMDATA_13_G/XLXBMAAAAlAAAAEgAAAE0AAAAAkAAAAEgAAACQAAAASAAAAAAAAAAAAAAAAAAAAAEAAABQAAAAAAAAAAAA4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CwEwAAkAYAAEghAADhCgAAECAAACYAAAAIAAAA//////////8="/>
              </a:ext>
            </a:extLst>
          </p:cNvSpPr>
          <p:nvPr/>
        </p:nvSpPr>
        <p:spPr>
          <a:xfrm>
            <a:off x="3200400" y="1066800"/>
            <a:ext cx="2209800" cy="70167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000" b="1"/>
              <a:t>0.029546</a:t>
            </a:r>
            <a:endParaRPr sz="4000" b="1"/>
          </a:p>
        </p:txBody>
      </p:sp>
      <p:sp>
        <p:nvSpPr>
          <p:cNvPr id="6" name="Textbox7"/>
          <p:cNvSpPr txBox="1">
            <a:extLst>
              <a:ext uri="smNativeData">
                <pr:smNativeData xmlns:pr="smNativeData" val="SMDATA_13_G/XL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4Afg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D4BwAAQAsAADgxAADQFAAAECAAACYAAAAIAAAA//////////8="/>
              </a:ext>
            </a:extLst>
          </p:cNvSpPr>
          <p:nvPr/>
        </p:nvSpPr>
        <p:spPr>
          <a:xfrm>
            <a:off x="1295400" y="1828800"/>
            <a:ext cx="6705600" cy="155448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3200" b="1"/>
              <a:t>Count off the required number of figures and then look at the next digit.   You start at the first non 0.</a:t>
            </a:r>
            <a:endParaRPr sz="3200" b="1"/>
          </a:p>
        </p:txBody>
      </p:sp>
      <p:sp>
        <p:nvSpPr>
          <p:cNvPr id="7" name="Textbox9"/>
          <p:cNvSpPr txBox="1">
            <a:extLst>
              <a:ext uri="smNativeData">
                <pr:smNativeData xmlns:pr="smNativeData" val="SMDATA_13_G/XL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DIFSAU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4BAAAGBUAAMgKAACpGAAAECAAACYAAAAIAAAA//////////8="/>
              </a:ext>
            </a:extLst>
          </p:cNvSpPr>
          <p:nvPr/>
        </p:nvSpPr>
        <p:spPr>
          <a:xfrm>
            <a:off x="685800" y="3429000"/>
            <a:ext cx="1066800" cy="57975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3200"/>
              <a:t>1 dp</a:t>
            </a:r>
            <a:endParaRPr sz="3200"/>
          </a:p>
        </p:txBody>
      </p:sp>
      <p:sp>
        <p:nvSpPr>
          <p:cNvPr id="8" name="Textbox8"/>
          <p:cNvSpPr txBox="1">
            <a:extLst>
              <a:ext uri="smNativeData">
                <pr:smNativeData xmlns:pr="smNativeData" val="SMDATA_13_G/XL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C8/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BACwAAGBUAAMgZAACpGAAAECAAACYAAAAIAAAA//////////8="/>
              </a:ext>
            </a:extLst>
          </p:cNvSpPr>
          <p:nvPr/>
        </p:nvSpPr>
        <p:spPr>
          <a:xfrm>
            <a:off x="1828800" y="3429000"/>
            <a:ext cx="2362200" cy="57975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3200"/>
              <a:t>0.029546</a:t>
            </a:r>
            <a:endParaRPr sz="3200"/>
          </a:p>
        </p:txBody>
      </p:sp>
      <p:sp>
        <p:nvSpPr>
          <p:cNvPr id="9" name="Textbox2"/>
          <p:cNvSpPr txBox="1">
            <a:extLst>
              <a:ext uri="smNativeData">
                <pr:smNativeData xmlns:pr="smNativeData" val="SMDATA_13_G/XL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Ew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BlDgAAGBUAAPUUAACpGAAAECAAACYAAAAIAAAA//////////8="/>
              </a:ext>
            </a:extLst>
          </p:cNvSpPr>
          <p:nvPr/>
        </p:nvSpPr>
        <p:spPr>
          <a:xfrm>
            <a:off x="2339975" y="3429000"/>
            <a:ext cx="1066800" cy="57975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3200" b="1">
                <a:solidFill>
                  <a:srgbClr val="FF0000"/>
                </a:solidFill>
              </a:rPr>
              <a:t>2</a:t>
            </a:r>
            <a:endParaRPr sz="3200" b="1">
              <a:solidFill>
                <a:srgbClr val="FF0000"/>
              </a:solidFill>
            </a:endParaRPr>
          </a:p>
        </p:txBody>
      </p:sp>
      <p:sp>
        <p:nvSpPr>
          <p:cNvPr id="10" name="Textbox1"/>
          <p:cNvSpPr txBox="1">
            <a:extLst>
              <a:ext uri="smNativeData">
                <pr:smNativeData xmlns:pr="smNativeData" val="SMDATA_13_G/XL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E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CAFgAAGBUAAGAnAACpGAAAECAAACYAAAAIAAAA//////////8="/>
              </a:ext>
            </a:extLst>
          </p:cNvSpPr>
          <p:nvPr/>
        </p:nvSpPr>
        <p:spPr>
          <a:xfrm>
            <a:off x="3657600" y="3429000"/>
            <a:ext cx="2743200" cy="57975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3200"/>
              <a:t>becomes 0.0</a:t>
            </a:r>
            <a:endParaRPr sz="3200"/>
          </a:p>
        </p:txBody>
      </p:sp>
      <p:sp>
        <p:nvSpPr>
          <p:cNvPr id="11" name="Textbox3"/>
          <p:cNvSpPr txBox="1">
            <a:extLst>
              <a:ext uri="smNativeData">
                <pr:smNativeData xmlns:pr="smNativeData" val="SMDATA_13_G/XL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KwC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4BAAAUBkAAMgKAADhHAAAECAAACYAAAAIAAAA//////////8="/>
              </a:ext>
            </a:extLst>
          </p:cNvSpPr>
          <p:nvPr/>
        </p:nvSpPr>
        <p:spPr>
          <a:xfrm>
            <a:off x="685800" y="4114800"/>
            <a:ext cx="1066800" cy="57975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3200"/>
              <a:t>2 dp</a:t>
            </a:r>
            <a:endParaRPr sz="3200"/>
          </a:p>
        </p:txBody>
      </p:sp>
      <p:sp>
        <p:nvSpPr>
          <p:cNvPr id="12" name="Textbox5"/>
          <p:cNvSpPr txBox="1">
            <a:extLst>
              <a:ext uri="smNativeData">
                <pr:smNativeData xmlns:pr="smNativeData" val="SMDATA_13_G/XL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E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BACwAAUBkAAMgZAADhHAAAECAAACYAAAAIAAAA//////////8="/>
              </a:ext>
            </a:extLst>
          </p:cNvSpPr>
          <p:nvPr/>
        </p:nvSpPr>
        <p:spPr>
          <a:xfrm>
            <a:off x="1828800" y="4114800"/>
            <a:ext cx="2362200" cy="57975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3200"/>
              <a:t>0.029546</a:t>
            </a:r>
            <a:endParaRPr sz="3200"/>
          </a:p>
        </p:txBody>
      </p:sp>
      <p:sp>
        <p:nvSpPr>
          <p:cNvPr id="13" name="Textbox4"/>
          <p:cNvSpPr txBox="1">
            <a:extLst>
              <a:ext uri="smNativeData">
                <pr:smNativeData xmlns:pr="smNativeData" val="SMDATA_13_G/XL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KUC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wDAAAoCMAALgaAAAxJwAAECAAACYAAAAIAAAA//////////8="/>
              </a:ext>
            </a:extLst>
          </p:cNvSpPr>
          <p:nvPr/>
        </p:nvSpPr>
        <p:spPr>
          <a:xfrm>
            <a:off x="1981200" y="5791200"/>
            <a:ext cx="2362200" cy="57975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3200"/>
              <a:t>0.029546</a:t>
            </a:r>
            <a:endParaRPr sz="3200"/>
          </a:p>
        </p:txBody>
      </p:sp>
      <p:sp>
        <p:nvSpPr>
          <p:cNvPr id="14" name="Textbox16"/>
          <p:cNvSpPr txBox="1">
            <a:extLst>
              <a:ext uri="smNativeData">
                <pr:smNativeData xmlns:pr="smNativeData" val="SMDATA_13_G/XL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gH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C4CwAAeB4AAEAaAAAJIgAAECAAACYAAAAIAAAA//////////8="/>
              </a:ext>
            </a:extLst>
          </p:cNvSpPr>
          <p:nvPr/>
        </p:nvSpPr>
        <p:spPr>
          <a:xfrm>
            <a:off x="1905000" y="4953000"/>
            <a:ext cx="2362200" cy="57975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3200"/>
              <a:t>0.029546</a:t>
            </a:r>
            <a:endParaRPr sz="3200"/>
          </a:p>
        </p:txBody>
      </p:sp>
      <p:sp>
        <p:nvSpPr>
          <p:cNvPr id="15" name="Textbox15"/>
          <p:cNvSpPr txBox="1">
            <a:extLst>
              <a:ext uri="smNativeData">
                <pr:smNativeData xmlns:pr="smNativeData" val="SMDATA_13_G/XL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MAAQ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BdFgAAFBkAAKUoAAClHAAAECAAACYAAAAIAAAA//////////8="/>
              </a:ext>
            </a:extLst>
          </p:cNvSpPr>
          <p:nvPr/>
        </p:nvSpPr>
        <p:spPr>
          <a:xfrm>
            <a:off x="3635375" y="4076700"/>
            <a:ext cx="2971800" cy="57975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3200"/>
              <a:t>becomes 0.03</a:t>
            </a:r>
            <a:endParaRPr sz="3200"/>
          </a:p>
        </p:txBody>
      </p:sp>
      <p:sp>
        <p:nvSpPr>
          <p:cNvPr id="16" name="Textbox17"/>
          <p:cNvSpPr txBox="1">
            <a:extLst>
              <a:ext uri="smNativeData">
                <pr:smNativeData xmlns:pr="smNativeData" val="SMDATA_13_G/XL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C0h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BwFwAAeB4AAKgqAAAJIgAAECAAACYAAAAIAAAA//////////8="/>
              </a:ext>
            </a:extLst>
          </p:cNvSpPr>
          <p:nvPr/>
        </p:nvSpPr>
        <p:spPr>
          <a:xfrm>
            <a:off x="3810000" y="4953000"/>
            <a:ext cx="3124200" cy="57975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3200"/>
              <a:t>becomes 0.030</a:t>
            </a:r>
            <a:endParaRPr sz="3200"/>
          </a:p>
        </p:txBody>
      </p:sp>
      <p:sp>
        <p:nvSpPr>
          <p:cNvPr id="17" name="Textbox19"/>
          <p:cNvSpPr txBox="1">
            <a:extLst>
              <a:ext uri="smNativeData">
                <pr:smNativeData xmlns:pr="smNativeData" val="SMDATA_13_G/XL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DoFwAAoCMAADAqAAAxJwAAECAAACYAAAAIAAAA//////////8="/>
              </a:ext>
            </a:extLst>
          </p:cNvSpPr>
          <p:nvPr/>
        </p:nvSpPr>
        <p:spPr>
          <a:xfrm>
            <a:off x="3886200" y="5791200"/>
            <a:ext cx="2971800" cy="57975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3200"/>
              <a:t>becomes 0.0295</a:t>
            </a:r>
            <a:endParaRPr sz="3200"/>
          </a:p>
        </p:txBody>
      </p:sp>
      <p:sp>
        <p:nvSpPr>
          <p:cNvPr id="18" name="Textbox18"/>
          <p:cNvSpPr txBox="1">
            <a:extLst>
              <a:ext uri="smNativeData">
                <pr:smNativeData xmlns:pr="smNativeData" val="SMDATA_13_G/XL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MAZJQQ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C5DwAAFBkAAEkWAAClHAAAECAAACYAAAAIAAAA//////////8="/>
              </a:ext>
            </a:extLst>
          </p:cNvSpPr>
          <p:nvPr/>
        </p:nvSpPr>
        <p:spPr>
          <a:xfrm>
            <a:off x="2555875" y="4076700"/>
            <a:ext cx="1066800" cy="57975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3200" b="1">
                <a:solidFill>
                  <a:srgbClr val="FF0000"/>
                </a:solidFill>
              </a:rPr>
              <a:t>9</a:t>
            </a:r>
            <a:endParaRPr sz="3200" b="1">
              <a:solidFill>
                <a:srgbClr val="FF0000"/>
              </a:solidFill>
            </a:endParaRPr>
          </a:p>
        </p:txBody>
      </p:sp>
      <p:sp>
        <p:nvSpPr>
          <p:cNvPr id="19" name="Textbox11"/>
          <p:cNvSpPr txBox="1">
            <a:extLst>
              <a:ext uri="smNativeData">
                <pr:smNativeData xmlns:pr="smNativeData" val="SMDATA_13_G/XL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wKgAAiB0AAMAwAAAZIQAAECAAACYAAAAIAAAA//////////8="/>
              </a:ext>
            </a:extLst>
          </p:cNvSpPr>
          <p:nvPr/>
        </p:nvSpPr>
        <p:spPr>
          <a:xfrm>
            <a:off x="6858000" y="4800600"/>
            <a:ext cx="1066800" cy="57975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  <a:defRPr sz="3200">
                <a:solidFill>
                  <a:srgbClr val="FF0000"/>
                </a:solidFill>
              </a:defRPr>
            </a:pPr>
          </a:p>
        </p:txBody>
      </p:sp>
      <p:sp>
        <p:nvSpPr>
          <p:cNvPr id="20" name="Textbox10"/>
          <p:cNvSpPr txBox="1">
            <a:extLst>
              <a:ext uri="smNativeData">
                <pr:smNativeData xmlns:pr="smNativeData" val="SMDATA_13_G/XL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CAdsQM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BFEwAAtyMAANUZAABHJwAAECAAACYAAAAIAAAA//////////8="/>
              </a:ext>
            </a:extLst>
          </p:cNvSpPr>
          <p:nvPr/>
        </p:nvSpPr>
        <p:spPr>
          <a:xfrm>
            <a:off x="3132455" y="5805805"/>
            <a:ext cx="1066800" cy="57912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3200" b="1">
                <a:solidFill>
                  <a:srgbClr val="FF0000"/>
                </a:solidFill>
              </a:rPr>
              <a:t>4</a:t>
            </a:r>
            <a:endParaRPr sz="3200" b="1">
              <a:solidFill>
                <a:srgbClr val="FF0000"/>
              </a:solidFill>
            </a:endParaRPr>
          </a:p>
        </p:txBody>
      </p:sp>
      <p:sp>
        <p:nvSpPr>
          <p:cNvPr id="21" name="Textbox12"/>
          <p:cNvSpPr txBox="1">
            <a:extLst>
              <a:ext uri="smNativeData">
                <pr:smNativeData xmlns:pr="smNativeData" val="SMDATA_13_G/XL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GSAwI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4BAAAeB4AAMgKAAAJIgAAECAAACYAAAAIAAAA//////////8="/>
              </a:ext>
            </a:extLst>
          </p:cNvSpPr>
          <p:nvPr/>
        </p:nvSpPr>
        <p:spPr>
          <a:xfrm>
            <a:off x="685800" y="4953000"/>
            <a:ext cx="1066800" cy="57975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3200"/>
              <a:t>3 dp</a:t>
            </a:r>
            <a:endParaRPr sz="3200"/>
          </a:p>
        </p:txBody>
      </p:sp>
      <p:sp>
        <p:nvSpPr>
          <p:cNvPr id="22" name="Textbox14"/>
          <p:cNvSpPr txBox="1">
            <a:extLst>
              <a:ext uri="smNativeData">
                <pr:smNativeData xmlns:pr="smNativeData" val="SMDATA_13_G/XL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CwBAAAoCMAAEALAAAxJwAAECAAACYAAAAIAAAA//////////8="/>
              </a:ext>
            </a:extLst>
          </p:cNvSpPr>
          <p:nvPr/>
        </p:nvSpPr>
        <p:spPr>
          <a:xfrm>
            <a:off x="762000" y="5791200"/>
            <a:ext cx="1066800" cy="57975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3200"/>
              <a:t>4 dp</a:t>
            </a:r>
            <a:endParaRPr sz="3200"/>
          </a:p>
        </p:txBody>
      </p:sp>
      <p:sp>
        <p:nvSpPr>
          <p:cNvPr id="23" name="Textbox13"/>
          <p:cNvSpPr txBox="1">
            <a:extLst>
              <a:ext uri="smNativeData">
                <pr:smNativeData xmlns:pr="smNativeData" val="SMDATA_13_G/XL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B+EQAAZx4AAKYWAAD3IQAAECAAACYAAAAIAAAA//////////8="/>
              </a:ext>
            </a:extLst>
          </p:cNvSpPr>
          <p:nvPr/>
        </p:nvSpPr>
        <p:spPr>
          <a:xfrm>
            <a:off x="2843530" y="4942205"/>
            <a:ext cx="838200" cy="57912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3200" b="1">
                <a:solidFill>
                  <a:srgbClr val="FF0000"/>
                </a:solidFill>
              </a:rPr>
              <a:t>5</a:t>
            </a:r>
            <a:endParaRPr sz="32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 advAuto="0"/>
      <p:bldP spid="6" grpId="0" animBg="1" advAuto="0"/>
      <p:bldP spid="7" grpId="0" animBg="1" advAuto="0"/>
      <p:bldP spid="8" grpId="0" animBg="1" advAuto="0"/>
      <p:bldP spid="9" grpId="0" animBg="1" advAuto="0"/>
      <p:bldP spid="10" grpId="0" animBg="1" advAuto="0"/>
      <p:bldP spid="11" grpId="0" animBg="1" advAuto="0"/>
      <p:bldP spid="12" grpId="0" animBg="1" advAuto="0"/>
      <p:bldP spid="13" grpId="0" animBg="1" advAuto="0"/>
      <p:bldP spid="14" grpId="0" animBg="1" advAuto="0"/>
      <p:bldP spid="15" grpId="0" animBg="1" advAuto="0"/>
      <p:bldP spid="16" grpId="0" animBg="1" advAuto="0"/>
      <p:bldP spid="17" grpId="0" animBg="1" advAuto="0"/>
      <p:bldP spid="18" grpId="0" animBg="1" advAuto="0"/>
      <p:bldP spid="20" grpId="0" animBg="1" advAuto="0"/>
      <p:bldP spid="21" grpId="0" animBg="1" advAuto="0"/>
      <p:bldP spid="22" grpId="0" animBg="1" advAuto="0"/>
      <p:bldP spid="23" grpId="0" animBg="1" advAuto="0"/>
    </p:bldLst>
    <p:extLst>
      <p:ext uri="smNativeData">
        <pr:smNativeData xmlns:pr="smNativeData" val="G/XLXBIAAAAFAAAA/f///wEAAAABAAAAAAAAAAAAAAAAAAAAAAAAAAkAAAD9////AQAAAA8AAAAAAAAAAAAAAAAAAAAAAAAAEQAAAP3///8BAAAACQAAAAAAAAAAAAAAAAAAAAAAAAAWAAAA/f///wEAAAAJAAAAAAAAAAAAAAAAAAAAAAAAABsAAAD9////AQAAABcAAAAkAAAAAAAAAAAAAAAAAAAAIwAAAP3///8BAAAACQAAAAAAAAAAAAAAAAAAAAAAAAAoAAAA/f///wEAAAAJAAAAAAAAAAAAAAAAAAAAAAAAAC0AAAD9////AQAAAAkAAAAAAAAAAAAAAAAAAAAAAAAAMgAAAP3///8BAAAAFwAAACQAAAAAAAAAAAAAAAAAAAA6AAAA/f///wEAAAAJAAAAAAAAAAAAAAAAAAAAAAAAAD8AAAD9////AQAAAAkAAAAAAAAAAAAAAAAAAAAAAAAARAAAAP3///8BAAAACQAAAAAAAAAAAAAAAAAAAAAAAABJAAAA/f///wEAAAAXAAAAJAAAAAAAAAAAAAAAAAAAAFEAAAD9////AQAAAAkAAAAAAAAAAAAAAAAAAAAAAAAAVgAAAP3///8BAAAACQAAAAAAAAAAAAAAAAAAAAAAAABbAAAA/f///wEAAAAJAAAAAAAAAAAAAAAAAAAAAAAAAGAAAAD9////AQAAABcAAAAkAAAAAAAAAAAAAAAAAAAAaAAAAP3///8BAAAACQAAAAAAAAAAAAAAAAAAAAAAAAA="/>
      </p:ext>
    </p:extLst>
  </p:timing>
</p:sld>
</file>

<file path=ppt/theme/theme1.xml><?xml version="1.0" encoding="utf-8"?>
<a:theme xmlns:a="http://schemas.openxmlformats.org/drawingml/2006/main" name="Presentation">
  <a:themeElements>
    <a:clrScheme name="Presentatio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535379"/>
      </a:accent3>
      <a:accent4>
        <a:srgbClr val="737359"/>
      </a:accent4>
      <a:accent5>
        <a:srgbClr val="939339"/>
      </a:accent5>
      <a:accent6>
        <a:srgbClr val="B3B319"/>
      </a:accent6>
      <a:hlink>
        <a:srgbClr val="CCCCFF"/>
      </a:hlink>
      <a:folHlink>
        <a:srgbClr val="B2B2B2"/>
      </a:folHlink>
    </a:clrScheme>
    <a:fontScheme name="Presentation">
      <a:majorFont>
        <a:latin typeface="Times New Roman"/>
        <a:ea typeface="Times New Roman"/>
        <a:cs typeface="Times New Roman"/>
      </a:majorFont>
      <a:minorFont>
        <a:latin typeface="Times New Roman"/>
        <a:ea typeface="Times New Roman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9525" cap="flat" cmpd="sng" algn="ctr">
          <a:solidFill>
            <a:schemeClr val="tx1"/>
          </a:solidFill>
          <a:prstDash val="solid"/>
          <a:headEnd type="none"/>
          <a:tailEnd type="none"/>
        </a:ln>
      </a:spPr>
      <a:bodyPr>
        <a:prstTxWarp prst="textNoShape">
          <a:avLst/>
        </a:prstTxWarp>
        <a:noAutofit/>
      </a:bodyPr>
      <a:lstStyle>
        <a:defPPr>
          <a:defRPr/>
        </a:defPPr>
      </a:lstStyle>
      <a:style>
        <a:lnRef idx="0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Presentation 1">
        <a:dk1>
          <a:srgbClr val="FFFFFF"/>
        </a:dk1>
        <a:lt1>
          <a:srgbClr val="0000FF"/>
        </a:lt1>
        <a:dk2>
          <a:srgbClr val="FFFF00"/>
        </a:dk2>
        <a:lt2>
          <a:srgbClr val="000000"/>
        </a:lt2>
        <a:accent1>
          <a:srgbClr val="FF9900"/>
        </a:accent1>
        <a:accent2>
          <a:srgbClr val="00FFF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FF00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Significant figures</dc:title>
  <dc:subject/>
  <dc:creator>cmcc</dc:creator>
  <cp:keywords/>
  <dc:description/>
  <cp:lastModifiedBy>apc</cp:lastModifiedBy>
  <cp:revision>0</cp:revision>
  <dcterms:created xsi:type="dcterms:W3CDTF">2019-05-03T06:48:04Z</dcterms:created>
  <dcterms:modified xsi:type="dcterms:W3CDTF">2019-05-03T07:00:27Z</dcterms:modified>
</cp:coreProperties>
</file>